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                       </a:t>
            </a:r>
            <a:r>
              <a:rPr lang="en-US" dirty="0" err="1" smtClean="0"/>
              <a:t>Տարոն</a:t>
            </a:r>
            <a:r>
              <a:rPr lang="en-US" dirty="0" smtClean="0"/>
              <a:t> </a:t>
            </a:r>
            <a:r>
              <a:rPr lang="en-US" dirty="0" err="1" smtClean="0"/>
              <a:t>Հայրապետյան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y-AM" dirty="0" smtClean="0"/>
              <a:t>Փ</a:t>
            </a:r>
            <a:r>
              <a:rPr lang="en-US" dirty="0" err="1" smtClean="0"/>
              <a:t>աստեր</a:t>
            </a:r>
            <a:r>
              <a:rPr lang="en-US" dirty="0" smtClean="0"/>
              <a:t> </a:t>
            </a:r>
            <a:r>
              <a:rPr lang="en-US" dirty="0" err="1" smtClean="0"/>
              <a:t>շների</a:t>
            </a:r>
            <a:r>
              <a:rPr lang="en-US" dirty="0" smtClean="0"/>
              <a:t> </a:t>
            </a:r>
            <a:r>
              <a:rPr lang="en-US" dirty="0" err="1" smtClean="0"/>
              <a:t>մասին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1165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496944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3724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44228"/>
            <a:ext cx="8568952" cy="4000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8802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44228"/>
            <a:ext cx="8784976" cy="4073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2144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44228"/>
            <a:ext cx="8712968" cy="4217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6361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44228"/>
            <a:ext cx="8640960" cy="4217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9601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44228"/>
            <a:ext cx="8712968" cy="414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03332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44228"/>
            <a:ext cx="8568952" cy="4000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37355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44228"/>
            <a:ext cx="8892480" cy="4073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2100986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0</TotalTime>
  <Words>7</Words>
  <Application>Microsoft Office PowerPoint</Application>
  <PresentationFormat>Экран (4:3)</PresentationFormat>
  <Paragraphs>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Воздушный поток</vt:lpstr>
      <vt:lpstr>Փաստեր շների մասին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Փաստեր շների մասին</dc:title>
  <dc:creator>Acer</dc:creator>
  <cp:lastModifiedBy>Acer</cp:lastModifiedBy>
  <cp:revision>1</cp:revision>
  <dcterms:created xsi:type="dcterms:W3CDTF">2023-03-10T13:05:20Z</dcterms:created>
  <dcterms:modified xsi:type="dcterms:W3CDTF">2023-03-11T14:18:11Z</dcterms:modified>
</cp:coreProperties>
</file>